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71" r:id="rId2"/>
    <p:sldId id="303" r:id="rId3"/>
    <p:sldId id="304" r:id="rId4"/>
    <p:sldId id="308" r:id="rId5"/>
    <p:sldId id="305" r:id="rId6"/>
    <p:sldId id="307" r:id="rId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581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9" y="230"/>
              <a:ext cx="1859" cy="3630"/>
              <a:chOff x="3007" y="773"/>
              <a:chExt cx="1859" cy="3630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3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2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2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0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0" y="1323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7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8" y="119"/>
              <a:ext cx="356" cy="608"/>
              <a:chOff x="1732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2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1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5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6" y="3303"/>
              <a:ext cx="500" cy="500"/>
              <a:chOff x="1727" y="871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1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9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2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3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3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793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793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08F60-E2AE-4AB2-8F53-C9BBF5549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A61BF-5B49-4E18-96D7-1FB6977F5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C2A61-E49C-48FB-8387-DB80F6ED8C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FD067-57B5-4BF4-BF32-8C8AA141F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9DC3A-5743-45BF-9AA5-85FD6366F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61105-8F7A-4C47-919B-24986C4C8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7CD62-2423-40A3-B539-EE64FD5C6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5CFFE-16B3-4E4D-A658-340A089C7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5BE2F-DBED-4C11-8248-5481D60DA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F9D6-7F51-4ACE-B719-58C55D2DF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A56BC-059A-4F70-B3B1-2520BF671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0EC6D-0D12-4031-BACD-1881D85F5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7E667-36C4-4029-A02A-E57194902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36867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3686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7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7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687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3687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7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7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7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7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3688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88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88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1" y="1723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36884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85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86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3688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8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9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36892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93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894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689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89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89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89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89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90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90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90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90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90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90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90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90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90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690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691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91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91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F272354-3019-4694-B8AF-5A6252DEF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ransition spd="med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43888" cy="155679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Лоцманова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Валентина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Александровна-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номинации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«Многодетная мама</a:t>
            </a:r>
            <a:r>
              <a:rPr lang="ru-RU" sz="3200" dirty="0" smtClean="0"/>
              <a:t>»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7931150" cy="59055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latin typeface="Monotype Corsiva" pitchFamily="66" charset="0"/>
              </a:rPr>
              <a:t>	</a:t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 smtClean="0">
              <a:latin typeface="Monotype Corsiva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Бирюкова\Downloads\poGZ091CNQ4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14488"/>
            <a:ext cx="3607592" cy="4810123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47" y="1643050"/>
            <a:ext cx="5386753" cy="47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76644"/>
      </p:ext>
    </p:extLst>
  </p:cSld>
  <p:clrMapOvr>
    <a:masterClrMapping/>
  </p:clrMapOvr>
  <p:transition spd="med">
    <p:newsflash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" y="0"/>
            <a:ext cx="8243888" cy="1772816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Васильева Юлия Михайловна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номинации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«Творческая мама</a:t>
            </a:r>
            <a:r>
              <a:rPr lang="ru-RU" sz="3200" dirty="0" smtClean="0"/>
              <a:t>»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030924"/>
            <a:ext cx="7931150" cy="59055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latin typeface="Monotype Corsiva" pitchFamily="66" charset="0"/>
              </a:rPr>
              <a:t>	</a:t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 smtClean="0">
              <a:latin typeface="Monotype Corsiva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569593" cy="441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23" y="1735526"/>
            <a:ext cx="257386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16" y="1844824"/>
            <a:ext cx="2345457" cy="370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365996"/>
      </p:ext>
    </p:extLst>
  </p:cSld>
  <p:clrMapOvr>
    <a:masterClrMapping/>
  </p:clrMapOvr>
  <p:transition spd="med">
    <p:newsflash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" y="0"/>
            <a:ext cx="8243888" cy="1772816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Царева Кристина Васильевн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а-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номинации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«Молодая мама</a:t>
            </a:r>
            <a:r>
              <a:rPr lang="ru-RU" sz="3200" dirty="0" smtClean="0"/>
              <a:t>»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2276872"/>
            <a:ext cx="7067054" cy="465955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latin typeface="Monotype Corsiva" pitchFamily="66" charset="0"/>
              </a:rPr>
              <a:t>	</a:t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 smtClean="0">
              <a:latin typeface="Monotype Corsiva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AutoShape 2" descr="https://sun9-80.userapi.com/impg/gOjhaM4FVKwWhBb6S46UaFGwT524oTNklUZlqA/M9upT3uryx4.jpg?size=810x1080&amp;quality=95&amp;sign=61f6553b8e9f5cd8b228f4b4af2e369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1" y="1628800"/>
            <a:ext cx="2921521" cy="42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30" y="1988840"/>
            <a:ext cx="2204864" cy="370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https://sun9-19.userapi.com/impg/HE4yMCYX4D-PRnUF5gvf_YlQ6ktbC2Y3jkNTcQ/iNm9RLe5Ncc.jpg?size=810x1080&amp;quality=95&amp;sign=dc23349a3599885f8d07ea3d74dfe687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306159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924169"/>
      </p:ext>
    </p:extLst>
  </p:cSld>
  <p:clrMapOvr>
    <a:masterClrMapping/>
  </p:clrMapOvr>
  <p:transition spd="med">
    <p:newsflash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" y="0"/>
            <a:ext cx="8243888" cy="1772816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Ливенцова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Лидия Алексеевна-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номинации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«Золотая мама» (бабушка года)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2276872"/>
            <a:ext cx="7067054" cy="465955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latin typeface="Monotype Corsiva" pitchFamily="66" charset="0"/>
              </a:rPr>
              <a:t>	</a:t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 smtClean="0">
              <a:latin typeface="Monotype Corsiva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sun9-51.userapi.com/impg/xnwh6f0koG8KchYyfCao6Y2vrQTnto7tQwDtGQ/rYVEBXs_cB4.jpg?size=844x1600&amp;quality=95&amp;sign=b85f4d7035c78ff70a5114d798ceb35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928802"/>
            <a:ext cx="2643206" cy="42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ownloads\5197279757149006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785926"/>
            <a:ext cx="2949697" cy="2500330"/>
          </a:xfrm>
          <a:prstGeom prst="rect">
            <a:avLst/>
          </a:prstGeom>
          <a:noFill/>
        </p:spPr>
      </p:pic>
      <p:pic>
        <p:nvPicPr>
          <p:cNvPr id="7" name="Picture 10" descr="https://sun9-12.userapi.com/s/v1/ig2/d-7-uSZYiBJGTC2_mEDXyYjWVWyBz8qm6KqR6TEwxH47BY8Z91ociCLy6hBBTNNErDFONObPmirtZHsOBIxf__fj.jpg?quality=95&amp;as=32x18,48x27,72x40,108x61,160x90,240x135,360x202,480x270,540x304,640x360,720x405,1080x607,1280x719,1440x809,2560x1439&amp;from=bu&amp;u=-oxZJilmdFu2G1a9Kc6NB4y1XDH5kxELRpeDoIWlaD4&amp;cs=510x3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4643446"/>
            <a:ext cx="2791721" cy="15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17279639222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14818"/>
            <a:ext cx="2297281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17279715916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45" y="1785926"/>
            <a:ext cx="2016224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85862"/>
      </p:ext>
    </p:extLst>
  </p:cSld>
  <p:clrMapOvr>
    <a:masterClrMapping/>
  </p:clrMapOvr>
  <p:transition spd="med">
    <p:newsflash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" y="0"/>
            <a:ext cx="8243888" cy="1772816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Шувавалова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Валентина Ивановна 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номинации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«Надёжный тыл</a:t>
            </a:r>
            <a:r>
              <a:rPr lang="ru-RU" sz="3200" dirty="0" smtClean="0"/>
              <a:t>»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2276872"/>
            <a:ext cx="7067054" cy="465955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latin typeface="Monotype Corsiva" pitchFamily="66" charset="0"/>
              </a:rPr>
              <a:t>	</a:t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 smtClean="0">
              <a:latin typeface="Monotype Corsiva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:\BACKUP02062023\Потерянный раздел-1\Потерял\Каталог нетронутый\встерчи с интересными людьми\шувалова в.и\IMG_20200311_152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3286148" cy="3857652"/>
          </a:xfrm>
          <a:prstGeom prst="rect">
            <a:avLst/>
          </a:prstGeom>
          <a:noFill/>
        </p:spPr>
      </p:pic>
      <p:pic>
        <p:nvPicPr>
          <p:cNvPr id="6" name="Picture 3" descr="D:\BACKUP02062023\Потерянный раздел-1\Потерял\Каталог нетронутый\встерчи с интересными людьми\шувалова в.и\встреча с шувалово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071678"/>
            <a:ext cx="5000660" cy="4143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152806"/>
      </p:ext>
    </p:extLst>
  </p:cSld>
  <p:clrMapOvr>
    <a:masterClrMapping/>
  </p:clrMapOvr>
  <p:transition spd="med">
    <p:newsflash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" y="0"/>
            <a:ext cx="8243888" cy="1772816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Сарычева Анна Игоревна-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специальной номинации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Спортивная мама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2276872"/>
            <a:ext cx="7067054" cy="465955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>
                <a:latin typeface="Monotype Corsiva" pitchFamily="66" charset="0"/>
              </a:rPr>
              <a:t>	</a:t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 smtClean="0">
              <a:latin typeface="Monotype Corsiva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AutoShape 2" descr="https://sun9-47.userapi.com/impg/yjEe1erdH8ucH2Uz1mdvytsqW6bR5b2nXolVfA/T04MJypz-TQ.jpg?size=1280x853&amp;quality=95&amp;sign=4367888a18e9c353804097fbf6ab616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sun9-47.userapi.com/impg/yjEe1erdH8ucH2Uz1mdvytsqW6bR5b2nXolVfA/T04MJypz-TQ.jpg?size=1280x853&amp;quality=95&amp;sign=4367888a18e9c353804097fbf6ab616d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sun9-47.userapi.com/impg/yjEe1erdH8ucH2Uz1mdvytsqW6bR5b2nXolVfA/T04MJypz-TQ.jpg?size=1280x853&amp;quality=95&amp;sign=4367888a18e9c353804097fbf6ab616d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7112"/>
            <a:ext cx="3409212" cy="232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6" y="1292158"/>
            <a:ext cx="3061791" cy="32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86857"/>
            <a:ext cx="3074006" cy="369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285862"/>
      </p:ext>
    </p:extLst>
  </p:cSld>
  <p:clrMapOvr>
    <a:masterClrMapping/>
  </p:clrMapOvr>
  <p:transition spd="med">
    <p:newsflash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theme/theme1.xml><?xml version="1.0" encoding="utf-8"?>
<a:theme xmlns:a="http://schemas.openxmlformats.org/drawingml/2006/main" name="Шары">
  <a:themeElements>
    <a:clrScheme name="Шары 9">
      <a:dk1>
        <a:srgbClr val="000000"/>
      </a:dk1>
      <a:lt1>
        <a:srgbClr val="FFFFFF"/>
      </a:lt1>
      <a:dk2>
        <a:srgbClr val="000000"/>
      </a:dk2>
      <a:lt2>
        <a:srgbClr val="FFCC99"/>
      </a:lt2>
      <a:accent1>
        <a:srgbClr val="FF9900"/>
      </a:accent1>
      <a:accent2>
        <a:srgbClr val="FF99CC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8AB9"/>
      </a:accent6>
      <a:hlink>
        <a:srgbClr val="FF9999"/>
      </a:hlink>
      <a:folHlink>
        <a:srgbClr val="FFFF99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18</Words>
  <Application>Microsoft Office PowerPoint</Application>
  <PresentationFormat>Экран (4:3)</PresentationFormat>
  <Paragraphs>12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Шары</vt:lpstr>
      <vt:lpstr>Лоцманова Валентина Александровна-  победитель в номинации  «Многодетная мама»</vt:lpstr>
      <vt:lpstr>Васильева Юлия Михайловна - победитель в номинации  «Творческая мама»</vt:lpstr>
      <vt:lpstr>Царева Кристина Васильевна-  победитель в номинации  «Молодая мама»</vt:lpstr>
      <vt:lpstr>Ливенцова Лидия Алексеевна-  победитель в номинации  «Золотая мама» (бабушка года)</vt:lpstr>
      <vt:lpstr>Шувавалова Валентина Ивановна -  победитель в номинации  «Надёжный тыл»</vt:lpstr>
      <vt:lpstr>  Сарычева Анна Игоревна- победитель в специальной номинации «Спортивная мама» </vt:lpstr>
    </vt:vector>
  </TitlesOfParts>
  <Company>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Матери.</dc:title>
  <dc:creator>name</dc:creator>
  <cp:lastModifiedBy>Пользователь</cp:lastModifiedBy>
  <cp:revision>37</cp:revision>
  <dcterms:created xsi:type="dcterms:W3CDTF">2008-11-27T12:24:30Z</dcterms:created>
  <dcterms:modified xsi:type="dcterms:W3CDTF">2024-11-21T10:52:16Z</dcterms:modified>
</cp:coreProperties>
</file>